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05B7-E7AD-4CD6-A4F9-1E38B040C085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BC8F-3F4D-4940-829A-3FAE3D275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913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05B7-E7AD-4CD6-A4F9-1E38B040C085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BC8F-3F4D-4940-829A-3FAE3D275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9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05B7-E7AD-4CD6-A4F9-1E38B040C085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BC8F-3F4D-4940-829A-3FAE3D275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6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05B7-E7AD-4CD6-A4F9-1E38B040C085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BC8F-3F4D-4940-829A-3FAE3D275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909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05B7-E7AD-4CD6-A4F9-1E38B040C085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BC8F-3F4D-4940-829A-3FAE3D275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64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05B7-E7AD-4CD6-A4F9-1E38B040C085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BC8F-3F4D-4940-829A-3FAE3D275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19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05B7-E7AD-4CD6-A4F9-1E38B040C085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BC8F-3F4D-4940-829A-3FAE3D275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98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05B7-E7AD-4CD6-A4F9-1E38B040C085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BC8F-3F4D-4940-829A-3FAE3D275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4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05B7-E7AD-4CD6-A4F9-1E38B040C085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BC8F-3F4D-4940-829A-3FAE3D275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32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05B7-E7AD-4CD6-A4F9-1E38B040C085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BC8F-3F4D-4940-829A-3FAE3D275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17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705B7-E7AD-4CD6-A4F9-1E38B040C085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9BC8F-3F4D-4940-829A-3FAE3D275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085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705B7-E7AD-4CD6-A4F9-1E38B040C085}" type="datetimeFigureOut">
              <a:rPr lang="fr-FR" smtClean="0"/>
              <a:t>03/06/2019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9BC8F-3F4D-4940-829A-3FAE3D275F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78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8032" y="332656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PAS DE S   FOY, PAS D’AMBIANCE!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15816" y="836712"/>
            <a:ext cx="576064" cy="360040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te</a:t>
            </a:r>
            <a:endParaRPr lang="fr-FR" dirty="0">
              <a:solidFill>
                <a:schemeClr val="accent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8"/>
            <a:ext cx="8712968" cy="497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77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LES DIFFERENTS ASPECTS DE LA SORTIE :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4040188" cy="639762"/>
          </a:xfrm>
        </p:spPr>
        <p:txBody>
          <a:bodyPr/>
          <a:lstStyle/>
          <a:p>
            <a:pPr algn="ctr"/>
            <a:r>
              <a:rPr lang="fr-FR" b="0" i="1" u="sng" dirty="0" smtClean="0">
                <a:solidFill>
                  <a:schemeClr val="accent5">
                    <a:lumMod val="75000"/>
                  </a:schemeClr>
                </a:solidFill>
                <a:latin typeface="Modern No. 20" pitchFamily="18" charset="0"/>
              </a:rPr>
              <a:t>Négatifs :</a:t>
            </a:r>
            <a:endParaRPr lang="fr-FR" b="0" i="1" u="sng" dirty="0">
              <a:solidFill>
                <a:schemeClr val="accent5">
                  <a:lumMod val="75000"/>
                </a:schemeClr>
              </a:solidFill>
              <a:latin typeface="Modern No. 20" pitchFamily="18" charset="0"/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>
          <a:xfrm>
            <a:off x="395536" y="2204864"/>
            <a:ext cx="4040188" cy="395128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Le jury a été acheté.</a:t>
            </a:r>
          </a:p>
          <a:p>
            <a:r>
              <a:rPr lang="fr-FR" dirty="0" smtClean="0"/>
              <a:t>L’un des jury a parlé très longtemps et a tourné le dos au public.</a:t>
            </a:r>
          </a:p>
          <a:p>
            <a:r>
              <a:rPr lang="fr-FR" dirty="0" smtClean="0"/>
              <a:t>Le goûter était peu fourni.</a:t>
            </a:r>
          </a:p>
          <a:p>
            <a:r>
              <a:rPr lang="fr-FR" dirty="0" smtClean="0"/>
              <a:t>Les verres à boisson étaient trop petits.</a:t>
            </a:r>
          </a:p>
          <a:p>
            <a:r>
              <a:rPr lang="fr-FR" dirty="0" smtClean="0"/>
              <a:t>On n’a gagné aucun prix!</a:t>
            </a:r>
          </a:p>
          <a:p>
            <a:r>
              <a:rPr lang="fr-FR" dirty="0" smtClean="0"/>
              <a:t>Il pleuvait, le pique-nique n’était pas bon et le trajet dans le bus était désagréable.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4041775" cy="639762"/>
          </a:xfrm>
        </p:spPr>
        <p:txBody>
          <a:bodyPr/>
          <a:lstStyle/>
          <a:p>
            <a:pPr algn="ctr"/>
            <a:r>
              <a:rPr lang="fr-FR" b="0" i="1" u="sng" dirty="0" smtClean="0">
                <a:solidFill>
                  <a:schemeClr val="accent5">
                    <a:lumMod val="75000"/>
                  </a:schemeClr>
                </a:solidFill>
                <a:latin typeface="Modern No. 20" pitchFamily="18" charset="0"/>
              </a:rPr>
              <a:t>Positifs :</a:t>
            </a:r>
            <a:endParaRPr lang="fr-FR" b="0" i="1" u="sng" dirty="0">
              <a:solidFill>
                <a:schemeClr val="accent5">
                  <a:lumMod val="75000"/>
                </a:schemeClr>
              </a:solidFill>
              <a:latin typeface="Modern No. 20" pitchFamily="18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Bonne question?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35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NOTRE AVIS PERSONNEL:</a:t>
            </a:r>
            <a:endParaRPr lang="fr-FR" dirty="0">
              <a:solidFill>
                <a:schemeClr val="accent4">
                  <a:lumMod val="60000"/>
                  <a:lumOff val="4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Nous aurions pu avoir un prix pour l’ambiance; étant donné que nous étions le seul lycée à applaudir et à supporter nos concurrents malgré notre défaite.</a:t>
            </a:r>
          </a:p>
          <a:p>
            <a:r>
              <a:rPr lang="fr-FR" dirty="0" smtClean="0"/>
              <a:t>La couverture gagnante est de mauvaise qualité et on ne comprend pas son intérêt! </a:t>
            </a:r>
          </a:p>
          <a:p>
            <a:r>
              <a:rPr lang="fr-FR" dirty="0" smtClean="0"/>
              <a:t>Il est inadmissible que les gagnants n’aient même pas connaissance de leur histoire (nous suspectons les professeurs de l’avoir écrites à la place des </a:t>
            </a:r>
            <a:r>
              <a:rPr lang="fr-FR" smtClean="0"/>
              <a:t>élèves!!!)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7272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155</Words>
  <Application>Microsoft Office PowerPoint</Application>
  <PresentationFormat>Affichage à l'écran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PAS DE S   FOY, PAS D’AMBIANCE!</vt:lpstr>
      <vt:lpstr>LES DIFFERENTS ASPECTS DE LA SORTIE :</vt:lpstr>
      <vt:lpstr>NOTRE AVIS PERSONNEL: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 DE S   FOY, PAS D’AMBIANCE!</dc:title>
  <dc:creator>profil.seven</dc:creator>
  <cp:lastModifiedBy>profil.seven</cp:lastModifiedBy>
  <cp:revision>9</cp:revision>
  <dcterms:created xsi:type="dcterms:W3CDTF">2019-06-03T08:44:25Z</dcterms:created>
  <dcterms:modified xsi:type="dcterms:W3CDTF">2019-06-03T09:45:01Z</dcterms:modified>
</cp:coreProperties>
</file>